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72" r:id="rId11"/>
    <p:sldId id="275" r:id="rId12"/>
    <p:sldId id="281" r:id="rId13"/>
    <p:sldId id="266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an-zhuang2/YAS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ercollider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r>
              <a:rPr lang="en-US" sz="1400" dirty="0">
                <a:hlinkClick r:id="rId4"/>
              </a:rPr>
              <a:t>GitHub</a:t>
            </a:r>
            <a:endParaRPr lang="it-IT" sz="1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recorder sound produced in SuperCollider. Users can see the changes made with controllers of some parameters: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+mn-lt"/>
              </a:rPr>
              <a:t>Perry Cook’s recorder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612BB-0851-DA3C-5BE5-5EDC6CEB75BC}"/>
              </a:ext>
            </a:extLst>
          </p:cNvPr>
          <p:cNvSpPr txBox="1"/>
          <p:nvPr/>
        </p:nvSpPr>
        <p:spPr>
          <a:xfrm>
            <a:off x="494675" y="1588958"/>
            <a:ext cx="84319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Implement features that allow users to record, save, and replay their performances.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The waveguide model doesn’t behave well at high frequencies. In the short future, multi-modal or multi-dimensional models could be adopted to solve the issue.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Offer more sophisticated sound parameters for users to control in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-apple-system"/>
              </a:rPr>
              <a:t>SuperCollider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20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hlinkClick r:id="rId2"/>
              </a:rPr>
              <a:t>https://supercollider.github.io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could use that to play music.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as main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captured by the web system to provide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Map your controller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can be mapped to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parameters in </a:t>
            </a:r>
            <a:r>
              <a:rPr lang="en-US" sz="2200" dirty="0" err="1"/>
              <a:t>SuperCollider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Train your memory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262508"/>
            <a:ext cx="6192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is an interactive training tool designed to help users familiarize with their custom hotkeys.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you want to jump, press the corresponding hotkey.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Play recorder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showing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4333</TotalTime>
  <Words>361</Words>
  <Application>Microsoft Office PowerPoint</Application>
  <PresentationFormat>On-screen Show (4:3)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Map your controller</vt:lpstr>
      <vt:lpstr>Web system – Train your memory</vt:lpstr>
      <vt:lpstr>Web system – Play recorder</vt:lpstr>
      <vt:lpstr>Web system – Implementation</vt:lpstr>
      <vt:lpstr>Sound synthesis – GUI</vt:lpstr>
      <vt:lpstr>Sound synthesis – Implementation</vt:lpstr>
      <vt:lpstr>Future work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170</cp:revision>
  <dcterms:created xsi:type="dcterms:W3CDTF">2015-05-26T12:27:57Z</dcterms:created>
  <dcterms:modified xsi:type="dcterms:W3CDTF">2023-06-29T09:01:22Z</dcterms:modified>
</cp:coreProperties>
</file>